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324" r:id="rId57"/>
    <p:sldId id="267" r:id="rId58"/>
    <p:sldId id="269" r:id="rId59"/>
    <p:sldId id="270" r:id="rId60"/>
    <p:sldId id="271" r:id="rId61"/>
    <p:sldId id="26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137" dt="2021-11-29T15:05:18.1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5" autoAdjust="0"/>
    <p:restoredTop sz="85252" autoAdjust="0"/>
  </p:normalViewPr>
  <p:slideViewPr>
    <p:cSldViewPr snapToGrid="0">
      <p:cViewPr varScale="1">
        <p:scale>
          <a:sx n="109" d="100"/>
          <a:sy n="109" d="100"/>
        </p:scale>
        <p:origin x="14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1-11-30T01:53:38.004" v="8987" actId="2057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23T14:10:24.693" v="8461" actId="2057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8:04.302" v="4104" actId="108"/>
          <ac:spMkLst>
            <pc:docMk/>
            <pc:sldMk cId="4072206857" sldId="264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1-11-18T15:40:59.037" v="2587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1-11-18T14:24:43.830" v="2116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mod">
          <ac:chgData name="Weifeng Xu" userId="e7aed605-a3dd-4d5a-a692-a87037af107b" providerId="ADAL" clId="{51BD2A79-80D4-433F-A732-2B17722F1121}" dt="2021-11-18T14:24:46.648" v="2117" actId="1076"/>
          <ac:picMkLst>
            <pc:docMk/>
            <pc:sldMk cId="1745657891" sldId="278"/>
            <ac:picMk id="19" creationId="{81FC4FA9-5356-4145-82FE-CB549113066D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21T14:45:13.358" v="6812" actId="20577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1-11-14T00:22:53.682" v="492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1-11-18T14:26:53.191" v="2125" actId="1076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8T14:26:53.191" v="2125" actId="1076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23T14:04:28.192" v="8447" actId="207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23T14:04:28.192" v="8447" actId="207"/>
          <ac:spMkLst>
            <pc:docMk/>
            <pc:sldMk cId="2958228393" sldId="280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51BD2A79-80D4-433F-A732-2B17722F1121}" dt="2021-11-29T14:03:20.426" v="8701" actId="20577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9T14:03:20.426" v="8701" actId="20577"/>
          <ac:spMkLst>
            <pc:docMk/>
            <pc:sldMk cId="241456241" sldId="281"/>
            <ac:spMk id="3" creationId="{00000000-0000-0000-0000-000000000000}"/>
          </ac:spMkLst>
        </pc:s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1-11-29T14:59:34.393" v="8756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9T14:59:34.393" v="8756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19T00:36:31.813" v="3012"/>
        <pc:sldMkLst>
          <pc:docMk/>
          <pc:sldMk cId="2166721562" sldId="287"/>
        </pc:sldMkLst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21T15:43:13.543" v="7123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8T15:54:16.632" v="2782" actId="1076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1-11-18T15:54:16.632" v="2782" actId="1076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mod">
          <ac:chgData name="Weifeng Xu" userId="e7aed605-a3dd-4d5a-a692-a87037af107b" providerId="ADAL" clId="{51BD2A79-80D4-433F-A732-2B17722F1121}" dt="2021-11-18T15:54:00.421" v="2777" actId="1076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new mod">
        <pc:chgData name="Weifeng Xu" userId="e7aed605-a3dd-4d5a-a692-a87037af107b" providerId="ADAL" clId="{51BD2A79-80D4-433F-A732-2B17722F1121}" dt="2021-11-14T17:05:39.155" v="641" actId="22"/>
        <pc:sldMkLst>
          <pc:docMk/>
          <pc:sldMk cId="93316492" sldId="306"/>
        </pc:sldMkLst>
        <pc:picChg chg="add">
          <ac:chgData name="Weifeng Xu" userId="e7aed605-a3dd-4d5a-a692-a87037af107b" providerId="ADAL" clId="{51BD2A79-80D4-433F-A732-2B17722F1121}" dt="2021-11-14T17:05:39.155" v="641" actId="22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30T01:53:38.004" v="8987" actId="20577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1-11-23T15:14:30.148" v="8478" actId="2057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5:14:30.148" v="8478" actId="2057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1-11-29T15:24:31.760" v="8778" actId="20577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1-11-29T15:24:31.760" v="8778" actId="20577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23T15:42:24.717" v="8632" actId="108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23T15:42:24.717" v="8632" actId="108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3T15:46:34.311" v="8651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1-11-23T15:46:34.311" v="8651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39.png"/><Relationship Id="rId16" Type="http://schemas.openxmlformats.org/officeDocument/2006/relationships/image" Target="../media/image41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41.png"/><Relationship Id="rId9" Type="http://schemas.openxmlformats.org/officeDocument/2006/relationships/customXml" Target="../ink/ink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4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metadata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116231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https://www.dropbox.com/s/6sjdecon9c1f7rl/mft.csv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2" descr="Free Download icon | Download icons PNG, ICO or ICNS">
            <a:extLst>
              <a:ext uri="{FF2B5EF4-FFF2-40B4-BE49-F238E27FC236}">
                <a16:creationId xmlns:a16="http://schemas.microsoft.com/office/drawing/2014/main" id="{81FC4FA9-5356-4145-82FE-CB549113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00573" y="68423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49275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https://www.dropbox.com/s/cbxcx1276udxrnn/UsnJrnl_2020-11-28_12-15-14.csv</a:t>
            </a:r>
          </a:p>
        </p:txBody>
      </p:sp>
      <p:pic>
        <p:nvPicPr>
          <p:cNvPr id="1026" name="Picture 2" descr="Free Download icon | Download icons PNG, ICO or ICNS">
            <a:extLst>
              <a:ext uri="{FF2B5EF4-FFF2-40B4-BE49-F238E27FC236}">
                <a16:creationId xmlns:a16="http://schemas.microsoft.com/office/drawing/2014/main" id="{565D0BBD-2380-4332-B6C6-A69944B2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4780" y="139491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these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corruption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Keep the following transactions in a clean state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7030A0"/>
                </a:solidFill>
              </a:rPr>
              <a:t>In NTFS file system, an index of all files &amp; directories are stored in $I30 attribute of an $MFT entry.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change data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transactions-&gt;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If the parent folder contains the deleted file,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pic>
        <p:nvPicPr>
          <p:cNvPr id="6" name="Picture 2" descr="Free Download icon | Download icons PNG, ICO or ICNS">
            <a:extLst>
              <a:ext uri="{FF2B5EF4-FFF2-40B4-BE49-F238E27FC236}">
                <a16:creationId xmlns:a16="http://schemas.microsoft.com/office/drawing/2014/main" id="{CB9F5D02-E7F4-457A-9D68-86E735D9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4524" y="1300513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2646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IDs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</a:t>
            </a:r>
            <a:r>
              <a:rPr lang="en-US"/>
              <a:t>for each jpg file</a:t>
            </a:r>
            <a:endParaRPr lang="en-US" dirty="0"/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1: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not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2: </a:t>
            </a:r>
            <a:r>
              <a:rPr lang="en-US" dirty="0"/>
              <a:t>Only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parents' folder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B5C-1D8E-4C87-932D-4C8F0CA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has deleted file names and $MFT entry IDs</a:t>
            </a:r>
          </a:p>
          <a:p>
            <a:r>
              <a:rPr lang="en-US" dirty="0"/>
              <a:t>We rely on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t</a:t>
            </a:r>
            <a:r>
              <a:rPr lang="en-US" dirty="0"/>
              <a:t>o determine if a deleted file was resided in a specific folder</a:t>
            </a:r>
          </a:p>
        </p:txBody>
      </p:sp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r>
              <a:rPr lang="en-US" dirty="0"/>
              <a:t>Difficult to trace because it is possible that there is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</a:t>
            </a:r>
            <a:r>
              <a:rPr lang="en-US" dirty="0"/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HKEY_CURRENT_USER\Software\Microsoft\Windows\CurrentVersion\Explorer\CD Burning\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34101</TotalTime>
  <Words>3822</Words>
  <Application>Microsoft Office PowerPoint</Application>
  <PresentationFormat>Widescreen</PresentationFormat>
  <Paragraphs>381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not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2021-11-30T01:54:04Z</dcterms:modified>
</cp:coreProperties>
</file>